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3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2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7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0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2C4E-3672-495B-8C6B-E81D3DF7A5C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DAF7-38D4-43A3-A96F-C8F17327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9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-1"/>
            <a:ext cx="12190196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2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189376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val="123626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"/>
          <a:stretch/>
        </p:blipFill>
        <p:spPr>
          <a:xfrm>
            <a:off x="277091" y="-2033"/>
            <a:ext cx="11928764" cy="6860033"/>
          </a:xfrm>
        </p:spPr>
      </p:pic>
    </p:spTree>
    <p:extLst>
      <p:ext uri="{BB962C8B-B14F-4D97-AF65-F5344CB8AC3E}">
        <p14:creationId xmlns:p14="http://schemas.microsoft.com/office/powerpoint/2010/main" val="419768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195254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229967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342919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val="426721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val="42667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val="351976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val="18589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732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2024-09-04T02:58:01Z</dcterms:created>
  <dcterms:modified xsi:type="dcterms:W3CDTF">2024-09-04T03:06:43Z</dcterms:modified>
</cp:coreProperties>
</file>